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914400" y="-762000"/>
            <a:ext cx="7235825" cy="5173663"/>
            <a:chOff x="155575" y="-144463"/>
            <a:chExt cx="7235825" cy="5173663"/>
          </a:xfrm>
        </p:grpSpPr>
        <p:sp>
          <p:nvSpPr>
            <p:cNvPr id="1026" name="AutoShape 2" descr="Image result for computer"/>
            <p:cNvSpPr>
              <a:spLocks noChangeAspect="1" noChangeArrowheads="1"/>
            </p:cNvSpPr>
            <p:nvPr/>
          </p:nvSpPr>
          <p:spPr bwMode="auto">
            <a:xfrm>
              <a:off x="155575" y="-144463"/>
              <a:ext cx="304800" cy="304801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pic>
          <p:nvPicPr>
            <p:cNvPr id="1029" name="Picture 5" descr="C:\Users\Administrator\Desktop\Server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71600" y="1143000"/>
              <a:ext cx="1838325" cy="2486025"/>
            </a:xfrm>
            <a:prstGeom prst="rect">
              <a:avLst/>
            </a:prstGeom>
            <a:noFill/>
          </p:spPr>
        </p:pic>
        <p:pic>
          <p:nvPicPr>
            <p:cNvPr id="1030" name="Picture 6" descr="C:\Users\Administrator\Desktop\Server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410200" y="1143000"/>
              <a:ext cx="1838325" cy="2486025"/>
            </a:xfrm>
            <a:prstGeom prst="rect">
              <a:avLst/>
            </a:prstGeom>
            <a:noFill/>
          </p:spPr>
        </p:pic>
        <p:sp>
          <p:nvSpPr>
            <p:cNvPr id="9" name="Rectangle 8"/>
            <p:cNvSpPr/>
            <p:nvPr/>
          </p:nvSpPr>
          <p:spPr>
            <a:xfrm>
              <a:off x="1371600" y="4572000"/>
              <a:ext cx="19812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334000" y="4572000"/>
              <a:ext cx="19812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1905000" y="3352800"/>
              <a:ext cx="0" cy="12192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629400" y="3352800"/>
              <a:ext cx="0" cy="1219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514600" y="3352800"/>
              <a:ext cx="0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514600" y="4038600"/>
              <a:ext cx="3429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943600" y="4038600"/>
              <a:ext cx="0" cy="5334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667000" y="4191000"/>
              <a:ext cx="34290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2667000" y="4191000"/>
              <a:ext cx="0" cy="381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6096000" y="3352800"/>
              <a:ext cx="0" cy="8382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743200" y="2057400"/>
              <a:ext cx="3124200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1524000" y="7620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Server#1</a:t>
              </a:r>
              <a:endParaRPr lang="en-IN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638800" y="7620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Server#2</a:t>
              </a:r>
              <a:endParaRPr lang="en-IN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819400" y="1688068"/>
              <a:ext cx="29718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Direct connection with servers NIC-3, unique IP address</a:t>
              </a:r>
              <a:endParaRPr lang="en-IN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971800" y="3657600"/>
              <a:ext cx="29718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connection with servers using  NIC-1 &amp; NIC-2 and unique IP address for each NIC.</a:t>
              </a:r>
              <a:endParaRPr lang="en-IN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676400" y="4583668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>
                  <a:solidFill>
                    <a:schemeClr val="bg1"/>
                  </a:solidFill>
                </a:rPr>
                <a:t>Switch</a:t>
              </a:r>
              <a:endParaRPr lang="en-IN" dirty="0">
                <a:solidFill>
                  <a:schemeClr val="bg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867400" y="4583668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>
                  <a:solidFill>
                    <a:schemeClr val="bg1"/>
                  </a:solidFill>
                </a:rPr>
                <a:t>Switch</a:t>
              </a:r>
              <a:endParaRPr lang="en-IN" dirty="0">
                <a:solidFill>
                  <a:schemeClr val="bg1"/>
                </a:solidFill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228600" y="4495800"/>
            <a:ext cx="86868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dirty="0" smtClean="0"/>
              <a:t>Suggest if we can configure </a:t>
            </a:r>
          </a:p>
          <a:p>
            <a:endParaRPr lang="en-IN" sz="1000" dirty="0" smtClean="0"/>
          </a:p>
          <a:p>
            <a:pPr fontAlgn="t"/>
            <a:r>
              <a:rPr lang="en-IN" sz="1000" dirty="0" smtClean="0"/>
              <a:t>1.1.1.11     server1     </a:t>
            </a:r>
            <a:r>
              <a:rPr lang="en-IN" sz="1000" dirty="0" err="1" smtClean="0"/>
              <a:t>server1</a:t>
            </a:r>
            <a:r>
              <a:rPr lang="en-IN" sz="1000" dirty="0" smtClean="0"/>
              <a:t>-1</a:t>
            </a:r>
            <a:br>
              <a:rPr lang="en-IN" sz="1000" dirty="0" smtClean="0"/>
            </a:br>
            <a:r>
              <a:rPr lang="en-IN" sz="1000" dirty="0" smtClean="0"/>
              <a:t>1.1.2.11     </a:t>
            </a:r>
            <a:r>
              <a:rPr lang="en-IN" sz="1000" dirty="0" smtClean="0"/>
              <a:t>server1-2</a:t>
            </a:r>
          </a:p>
          <a:p>
            <a:pPr fontAlgn="t"/>
            <a:r>
              <a:rPr lang="en-IN" sz="1000" dirty="0" smtClean="0"/>
              <a:t>1.1.3.11     server1-3</a:t>
            </a:r>
            <a:r>
              <a:rPr lang="en-IN" sz="1000" dirty="0" smtClean="0"/>
              <a:t/>
            </a:r>
            <a:br>
              <a:rPr lang="en-IN" sz="1000" dirty="0" smtClean="0"/>
            </a:br>
            <a:r>
              <a:rPr lang="en-IN" sz="1000" dirty="0" smtClean="0"/>
              <a:t/>
            </a:r>
            <a:br>
              <a:rPr lang="en-IN" sz="1000" dirty="0" smtClean="0"/>
            </a:br>
            <a:r>
              <a:rPr lang="en-IN" sz="1000" dirty="0" smtClean="0"/>
              <a:t>1.1.1.12     server2     </a:t>
            </a:r>
            <a:r>
              <a:rPr lang="en-IN" sz="1000" dirty="0" err="1" smtClean="0"/>
              <a:t>server2</a:t>
            </a:r>
            <a:r>
              <a:rPr lang="en-IN" sz="1000" dirty="0" smtClean="0"/>
              <a:t>-1</a:t>
            </a:r>
            <a:br>
              <a:rPr lang="en-IN" sz="1000" dirty="0" smtClean="0"/>
            </a:br>
            <a:r>
              <a:rPr lang="en-IN" sz="1000" dirty="0" smtClean="0"/>
              <a:t>1.1.2.12     </a:t>
            </a:r>
            <a:r>
              <a:rPr lang="en-IN" sz="1000" dirty="0" smtClean="0"/>
              <a:t>server2-2</a:t>
            </a:r>
          </a:p>
          <a:p>
            <a:pPr fontAlgn="t"/>
            <a:r>
              <a:rPr lang="en-IN" sz="1000" dirty="0" smtClean="0"/>
              <a:t>1.1.3.12     server2-3 in host file and </a:t>
            </a:r>
          </a:p>
          <a:p>
            <a:pPr fontAlgn="t"/>
            <a:endParaRPr lang="en-IN" sz="1000" dirty="0" smtClean="0"/>
          </a:p>
          <a:p>
            <a:pPr fontAlgn="t"/>
            <a:r>
              <a:rPr lang="en-IN" sz="1000" dirty="0" smtClean="0"/>
              <a:t>data = "</a:t>
            </a:r>
            <a:r>
              <a:rPr lang="en-IN" sz="1000" dirty="0" smtClean="0"/>
              <a:t>server1-1,server1-2,server1-3$server2-1,server2-2,server2-3“ and similar </a:t>
            </a:r>
            <a:r>
              <a:rPr lang="en-IN" sz="1000" smtClean="0"/>
              <a:t>for event.</a:t>
            </a:r>
            <a:endParaRPr lang="en-IN" sz="1000" dirty="0" smtClean="0"/>
          </a:p>
          <a:p>
            <a:pPr fontAlgn="t"/>
            <a:endParaRPr lang="en-IN" sz="1000" dirty="0" smtClean="0"/>
          </a:p>
          <a:p>
            <a:pPr fontAlgn="t"/>
            <a:endParaRPr lang="en-IN" sz="1000" dirty="0" smtClean="0"/>
          </a:p>
          <a:p>
            <a:pPr fontAlgn="t"/>
            <a:r>
              <a:rPr lang="en-IN" sz="1000" dirty="0" smtClean="0"/>
              <a:t> </a:t>
            </a:r>
          </a:p>
          <a:p>
            <a:r>
              <a:rPr lang="en-IN" sz="1000" dirty="0" smtClean="0"/>
              <a:t> </a:t>
            </a:r>
          </a:p>
          <a:p>
            <a:endParaRPr lang="en-IN" sz="1000" dirty="0" smtClean="0"/>
          </a:p>
          <a:p>
            <a:endParaRPr lang="en-IN" sz="1000" dirty="0" smtClean="0"/>
          </a:p>
          <a:p>
            <a:endParaRPr lang="en-IN" sz="1000" dirty="0" smtClean="0"/>
          </a:p>
          <a:p>
            <a:endParaRPr lang="en-IN" sz="1000" dirty="0" smtClean="0"/>
          </a:p>
          <a:p>
            <a:endParaRPr lang="en-IN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Amit Golhani</cp:lastModifiedBy>
  <cp:revision>1</cp:revision>
  <dcterms:created xsi:type="dcterms:W3CDTF">2006-08-16T00:00:00Z</dcterms:created>
  <dcterms:modified xsi:type="dcterms:W3CDTF">2015-03-13T09:57:32Z</dcterms:modified>
</cp:coreProperties>
</file>