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Image result for computer"/>
          <p:cNvSpPr>
            <a:spLocks noChangeAspect="1" noChangeArrowheads="1"/>
          </p:cNvSpPr>
          <p:nvPr/>
        </p:nvSpPr>
        <p:spPr bwMode="auto">
          <a:xfrm>
            <a:off x="914400" y="-762000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029" name="Picture 5" descr="C:\Users\Administrator\Desktop\Serv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09600"/>
            <a:ext cx="1838325" cy="2486025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1447800" y="228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PSS</a:t>
            </a:r>
            <a:endParaRPr lang="en-IN" dirty="0"/>
          </a:p>
        </p:txBody>
      </p:sp>
      <p:sp>
        <p:nvSpPr>
          <p:cNvPr id="28" name="TextBox 27"/>
          <p:cNvSpPr txBox="1"/>
          <p:nvPr/>
        </p:nvSpPr>
        <p:spPr>
          <a:xfrm>
            <a:off x="6397625" y="3164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SSS</a:t>
            </a:r>
            <a:endParaRPr lang="en-IN" dirty="0"/>
          </a:p>
        </p:txBody>
      </p:sp>
      <p:pic>
        <p:nvPicPr>
          <p:cNvPr id="34" name="Picture 5" descr="C:\Users\Administrator\Desktop\Serv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609600"/>
            <a:ext cx="1838325" cy="2486025"/>
          </a:xfrm>
          <a:prstGeom prst="rect">
            <a:avLst/>
          </a:prstGeom>
          <a:noFill/>
        </p:spPr>
      </p:pic>
      <p:pic>
        <p:nvPicPr>
          <p:cNvPr id="35" name="Picture 5" descr="C:\Users\Administrator\Desktop\Serv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00675" y="609600"/>
            <a:ext cx="1838325" cy="2486025"/>
          </a:xfrm>
          <a:prstGeom prst="rect">
            <a:avLst/>
          </a:prstGeom>
          <a:noFill/>
        </p:spPr>
      </p:pic>
      <p:pic>
        <p:nvPicPr>
          <p:cNvPr id="36" name="Picture 5" descr="C:\Users\Administrator\Desktop\Serv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72275" y="609600"/>
            <a:ext cx="1838325" cy="2486025"/>
          </a:xfrm>
          <a:prstGeom prst="rect">
            <a:avLst/>
          </a:prstGeom>
          <a:noFill/>
        </p:spPr>
      </p:pic>
      <p:cxnSp>
        <p:nvCxnSpPr>
          <p:cNvPr id="38" name="Straight Connector 37"/>
          <p:cNvCxnSpPr/>
          <p:nvPr/>
        </p:nvCxnSpPr>
        <p:spPr>
          <a:xfrm>
            <a:off x="685800" y="3581400"/>
            <a:ext cx="77724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85800" y="4038600"/>
            <a:ext cx="7848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Picture 5" descr="C:\Users\Administrator\Desktop\Serv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343400"/>
            <a:ext cx="1838325" cy="2486025"/>
          </a:xfrm>
          <a:prstGeom prst="rect">
            <a:avLst/>
          </a:prstGeom>
          <a:noFill/>
        </p:spPr>
      </p:pic>
      <p:pic>
        <p:nvPicPr>
          <p:cNvPr id="42" name="Picture 5" descr="C:\Users\Administrator\Desktop\Serv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4343400"/>
            <a:ext cx="1838325" cy="2486025"/>
          </a:xfrm>
          <a:prstGeom prst="rect">
            <a:avLst/>
          </a:prstGeom>
          <a:noFill/>
        </p:spPr>
      </p:pic>
      <p:pic>
        <p:nvPicPr>
          <p:cNvPr id="43" name="Picture 5" descr="C:\Users\Administrator\Desktop\Serv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6475" y="4343400"/>
            <a:ext cx="1838325" cy="2486025"/>
          </a:xfrm>
          <a:prstGeom prst="rect">
            <a:avLst/>
          </a:prstGeom>
          <a:noFill/>
        </p:spPr>
      </p:pic>
      <p:cxnSp>
        <p:nvCxnSpPr>
          <p:cNvPr id="45" name="Straight Connector 44"/>
          <p:cNvCxnSpPr/>
          <p:nvPr/>
        </p:nvCxnSpPr>
        <p:spPr>
          <a:xfrm>
            <a:off x="1219200" y="2819400"/>
            <a:ext cx="0" cy="762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600200" y="2819400"/>
            <a:ext cx="0" cy="1219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2667000" y="2819400"/>
            <a:ext cx="0" cy="762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048000" y="2819400"/>
            <a:ext cx="0" cy="1219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096000" y="2819400"/>
            <a:ext cx="0" cy="762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6477000" y="2819400"/>
            <a:ext cx="0" cy="1219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543800" y="2819400"/>
            <a:ext cx="0" cy="7620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7924800" y="2819400"/>
            <a:ext cx="0" cy="1219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828800" y="4038600"/>
            <a:ext cx="0" cy="762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447800" y="3581400"/>
            <a:ext cx="0" cy="1219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200400" y="4038600"/>
            <a:ext cx="0" cy="762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2819400" y="3581400"/>
            <a:ext cx="0" cy="1219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7162800" y="4038600"/>
            <a:ext cx="0" cy="762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6781800" y="3581400"/>
            <a:ext cx="0" cy="1219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3200400" y="2971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err="1" smtClean="0"/>
              <a:t>WinCC</a:t>
            </a:r>
            <a:r>
              <a:rPr lang="en-IN" dirty="0" smtClean="0"/>
              <a:t> OA 3.11 Solaris SPARC</a:t>
            </a:r>
            <a:endParaRPr lang="en-IN" dirty="0"/>
          </a:p>
        </p:txBody>
      </p:sp>
      <p:sp>
        <p:nvSpPr>
          <p:cNvPr id="64" name="TextBox 63"/>
          <p:cNvSpPr txBox="1"/>
          <p:nvPr/>
        </p:nvSpPr>
        <p:spPr>
          <a:xfrm>
            <a:off x="6324600" y="6488668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Oracle database</a:t>
            </a:r>
            <a:endParaRPr lang="en-IN" dirty="0"/>
          </a:p>
        </p:txBody>
      </p:sp>
      <p:sp>
        <p:nvSpPr>
          <p:cNvPr id="65" name="TextBox 64"/>
          <p:cNvSpPr txBox="1"/>
          <p:nvPr/>
        </p:nvSpPr>
        <p:spPr>
          <a:xfrm>
            <a:off x="381000" y="6477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Oracle database</a:t>
            </a:r>
            <a:endParaRPr lang="en-IN" dirty="0"/>
          </a:p>
        </p:txBody>
      </p:sp>
      <p:sp>
        <p:nvSpPr>
          <p:cNvPr id="67" name="TextBox 66"/>
          <p:cNvSpPr txBox="1"/>
          <p:nvPr/>
        </p:nvSpPr>
        <p:spPr>
          <a:xfrm>
            <a:off x="2362200" y="64770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Oracle database</a:t>
            </a:r>
            <a:endParaRPr lang="en-IN" dirty="0"/>
          </a:p>
        </p:txBody>
      </p:sp>
      <p:sp>
        <p:nvSpPr>
          <p:cNvPr id="68" name="TextBox 67"/>
          <p:cNvSpPr txBox="1"/>
          <p:nvPr/>
        </p:nvSpPr>
        <p:spPr>
          <a:xfrm>
            <a:off x="1219200" y="54864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>
                <a:solidFill>
                  <a:srgbClr val="FF0000"/>
                </a:solidFill>
              </a:rPr>
              <a:t>DB#1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438400" y="54864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>
                <a:solidFill>
                  <a:srgbClr val="FFFF00"/>
                </a:solidFill>
              </a:rPr>
              <a:t>Replica of DB#1</a:t>
            </a:r>
            <a:endParaRPr lang="en-IN" dirty="0">
              <a:solidFill>
                <a:srgbClr val="FFFF00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629400" y="54864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>
                <a:solidFill>
                  <a:srgbClr val="FF0000"/>
                </a:solidFill>
              </a:rPr>
              <a:t>DB#2</a:t>
            </a:r>
            <a:endParaRPr lang="en-IN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2780</TotalTime>
  <Words>18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 refined architecture with 3 NICs</dc:title>
  <dc:creator>Amit Golhani</dc:creator>
  <cp:lastModifiedBy>Amit Golhani</cp:lastModifiedBy>
  <cp:revision>6</cp:revision>
  <dcterms:created xsi:type="dcterms:W3CDTF">2006-08-16T00:00:00Z</dcterms:created>
  <dcterms:modified xsi:type="dcterms:W3CDTF">2015-03-18T12:06:08Z</dcterms:modified>
</cp:coreProperties>
</file>