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4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6"/>
  </p:sldMasterIdLst>
  <p:notesMasterIdLst>
    <p:notesMasterId r:id="rId10"/>
  </p:notesMasterIdLst>
  <p:handoutMasterIdLst>
    <p:handoutMasterId r:id="rId11"/>
  </p:handoutMasterIdLst>
  <p:sldIdLst>
    <p:sldId id="899" r:id="rId7"/>
    <p:sldId id="913" r:id="rId8"/>
    <p:sldId id="914" r:id="rId9"/>
  </p:sldIdLst>
  <p:sldSz cx="9144000" cy="5143500" type="screen16x9"/>
  <p:notesSz cx="6669088" cy="9872663"/>
  <p:custDataLst>
    <p:custData r:id="rId3"/>
    <p:tags r:id="rId12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342763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685526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028289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371051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1713814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056577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2399340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2742103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B900"/>
    <a:srgbClr val="879BAA"/>
    <a:srgbClr val="000000"/>
    <a:srgbClr val="006487"/>
    <a:srgbClr val="FFFFFF"/>
    <a:srgbClr val="505A64"/>
    <a:srgbClr val="D7D7CD"/>
    <a:srgbClr val="BECDD7"/>
    <a:srgbClr val="AF235F"/>
    <a:srgbClr val="55A0B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77" autoAdjust="0"/>
    <p:restoredTop sz="77011" autoAdjust="0"/>
  </p:normalViewPr>
  <p:slideViewPr>
    <p:cSldViewPr snapToGrid="0" snapToObjects="1" showGuides="1">
      <p:cViewPr>
        <p:scale>
          <a:sx n="125" d="100"/>
          <a:sy n="125" d="100"/>
        </p:scale>
        <p:origin x="-672" y="-504"/>
      </p:cViewPr>
      <p:guideLst>
        <p:guide orient="horz" pos="2913"/>
        <p:guide orient="horz" pos="464"/>
        <p:guide orient="horz" pos="1824"/>
        <p:guide orient="horz" pos="1756"/>
        <p:guide orient="horz" pos="668"/>
        <p:guide orient="horz" pos="599"/>
        <p:guide pos="296"/>
        <p:guide pos="160"/>
        <p:guide pos="2880"/>
        <p:guide pos="2948"/>
        <p:guide pos="5532"/>
        <p:guide pos="4172"/>
        <p:guide pos="1996"/>
        <p:guide pos="2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-3720" y="-120"/>
      </p:cViewPr>
      <p:guideLst>
        <p:guide orient="horz" pos="3110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6669088" cy="673797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52689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16401" y="1"/>
            <a:ext cx="3052688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39751"/>
            <a:ext cx="3052689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16401" y="9339751"/>
            <a:ext cx="3052688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3172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52689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16400" y="1"/>
            <a:ext cx="3051197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038" y="741363"/>
            <a:ext cx="657860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3695" y="4652265"/>
            <a:ext cx="6221699" cy="440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39751"/>
            <a:ext cx="3052689" cy="53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16400" y="9339751"/>
            <a:ext cx="3051197" cy="53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3877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34276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68552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02828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371051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1713814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577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340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103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8" y="741363"/>
            <a:ext cx="6578600" cy="3700462"/>
          </a:xfrm>
          <a:noFill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8" y="741363"/>
            <a:ext cx="6578600" cy="3700462"/>
          </a:xfrm>
          <a:noFill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8" y="741363"/>
            <a:ext cx="6578600" cy="3700462"/>
          </a:xfrm>
          <a:noFill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image" Target="../media/image1.wmf"/><Relationship Id="rId2" Type="http://schemas.openxmlformats.org/officeDocument/2006/relationships/tags" Target="../tags/tag33.xml"/><Relationship Id="rId1" Type="http://schemas.openxmlformats.org/officeDocument/2006/relationships/customXml" Target="../../customXml/item4.xml"/><Relationship Id="rId6" Type="http://schemas.openxmlformats.org/officeDocument/2006/relationships/tags" Target="../tags/tag37.xml"/><Relationship Id="rId11" Type="http://schemas.openxmlformats.org/officeDocument/2006/relationships/image" Target="../media/image2.jpeg"/><Relationship Id="rId5" Type="http://schemas.openxmlformats.org/officeDocument/2006/relationships/tags" Target="../tags/tag3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5.xml"/><Relationship Id="rId9" Type="http://schemas.openxmlformats.org/officeDocument/2006/relationships/tags" Target="../tags/tag4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1.xml"/><Relationship Id="rId1" Type="http://schemas.openxmlformats.org/officeDocument/2006/relationships/customXml" Target="../../customXml/item5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customXml" Target="../../customXml/item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customXml" Target="../../customXml/item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1_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5 Id15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3111818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53" tIns="34276" rIns="68553" bIns="34276" anchor="ctr">
            <a:noAutofit/>
          </a:bodyPr>
          <a:lstStyle/>
          <a:p>
            <a:endParaRPr lang="en-US"/>
          </a:p>
        </p:txBody>
      </p:sp>
      <p:sp>
        <p:nvSpPr>
          <p:cNvPr id="11" name="cdtRectangle 2 Id1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311181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968" tIns="40484" rIns="80968" bIns="40484" numCol="1" spcCol="53978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300" b="1" dirty="0" smtClean="0">
              <a:solidFill>
                <a:schemeClr val="tx1"/>
              </a:solidFill>
            </a:endParaRPr>
          </a:p>
        </p:txBody>
      </p:sp>
      <p:pic>
        <p:nvPicPr>
          <p:cNvPr id="16" name="Grafik 15" descr="New_York_16_9_reduziert.jpg"/>
          <p:cNvPicPr>
            <a:picLocks noChangeAspect="1"/>
          </p:cNvPicPr>
          <p:nvPr userDrawn="1"/>
        </p:nvPicPr>
        <p:blipFill>
          <a:blip r:embed="rId11"/>
          <a:srcRect b="39475"/>
          <a:stretch>
            <a:fillRect/>
          </a:stretch>
        </p:blipFill>
        <p:spPr>
          <a:xfrm>
            <a:off x="1" y="0"/>
            <a:ext cx="9143999" cy="31131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3470" y="3111817"/>
            <a:ext cx="8890529" cy="652511"/>
          </a:xfrm>
          <a:solidFill>
            <a:srgbClr val="879BAA"/>
          </a:solidFill>
        </p:spPr>
        <p:txBody>
          <a:bodyPr wrap="square" lIns="202419" tIns="107957" rIns="361655" bIns="80968" anchor="t">
            <a:spAutoFit/>
          </a:bodyPr>
          <a:lstStyle>
            <a:lvl1pPr>
              <a:defRPr sz="3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3470" y="2817006"/>
            <a:ext cx="8890529" cy="294812"/>
          </a:xfrm>
          <a:solidFill>
            <a:srgbClr val="233746">
              <a:alpha val="65000"/>
            </a:srgbClr>
          </a:solidFill>
        </p:spPr>
        <p:txBody>
          <a:bodyPr wrap="square" lIns="202419" tIns="13495" rIns="361655" bIns="26989" anchor="b">
            <a:noAutofit/>
          </a:bodyPr>
          <a:lstStyle>
            <a:lvl1pPr>
              <a:defRPr sz="15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01 Id12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0"/>
            <a:ext cx="1190" cy="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26989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800" b="1" dirty="0">
              <a:solidFill>
                <a:srgbClr val="990000"/>
              </a:solidFill>
            </a:endParaRPr>
          </a:p>
        </p:txBody>
      </p:sp>
      <p:pic>
        <p:nvPicPr>
          <p:cNvPr id="13" name="cdtPicture 10 Id13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70053" y="0"/>
            <a:ext cx="1295325" cy="725875"/>
          </a:xfrm>
          <a:prstGeom prst="rect">
            <a:avLst/>
          </a:prstGeom>
        </p:spPr>
      </p:pic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0" y="4624388"/>
            <a:ext cx="9144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69612" tIns="107957" rIns="2407437" bIns="0" anchor="ctr"/>
          <a:lstStyle/>
          <a:p>
            <a:r>
              <a:rPr lang="en-US" sz="700" b="1" dirty="0" smtClean="0">
                <a:solidFill>
                  <a:srgbClr val="879BAA"/>
                </a:solidFill>
              </a:rPr>
              <a:t>Restricted © Siemens </a:t>
            </a:r>
            <a:r>
              <a:rPr lang="en-US" sz="700" b="1" smtClean="0">
                <a:solidFill>
                  <a:srgbClr val="879BAA"/>
                </a:solidFill>
              </a:rPr>
              <a:t>AG </a:t>
            </a:r>
            <a:r>
              <a:rPr lang="en-US" sz="700" b="1" smtClean="0">
                <a:solidFill>
                  <a:srgbClr val="879BAA"/>
                </a:solidFill>
              </a:rPr>
              <a:t>2018 </a:t>
            </a:r>
            <a:r>
              <a:rPr lang="en-US" sz="700" b="1" dirty="0" smtClean="0">
                <a:solidFill>
                  <a:srgbClr val="879BAA"/>
                </a:solidFill>
              </a:rPr>
              <a:t>All rights reserved.</a:t>
            </a:r>
            <a:endParaRPr lang="en-US" sz="700" b="1" dirty="0">
              <a:solidFill>
                <a:srgbClr val="879BAA"/>
              </a:solidFill>
            </a:endParaRPr>
          </a:p>
        </p:txBody>
      </p:sp>
      <p:sp>
        <p:nvSpPr>
          <p:cNvPr id="10" name="cdtText Box 133 Id10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6623569" y="4624388"/>
            <a:ext cx="2520431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07957" rIns="361655" bIns="0" anchor="ctr"/>
          <a:lstStyle/>
          <a:p>
            <a:pPr algn="r"/>
            <a:r>
              <a:rPr lang="en-US" sz="700" b="1" noProof="1" smtClean="0">
                <a:solidFill>
                  <a:srgbClr val="000000"/>
                </a:solidFill>
              </a:rPr>
              <a:t>Answers for infrastructure and cities.</a:t>
            </a:r>
            <a:endParaRPr lang="en-US" sz="7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5 Id15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3111818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53" tIns="34276" rIns="68553" bIns="34276" anchor="ctr">
            <a:noAutofit/>
          </a:bodyPr>
          <a:lstStyle/>
          <a:p>
            <a:endParaRPr lang="en-US"/>
          </a:p>
        </p:txBody>
      </p:sp>
      <p:sp>
        <p:nvSpPr>
          <p:cNvPr id="11" name="cdtRectangle 2 Id11"/>
          <p:cNvSpPr/>
          <p:nvPr userDrawn="1">
            <p:custDataLst>
              <p:tags r:id="rId3"/>
            </p:custDataLst>
          </p:nvPr>
        </p:nvSpPr>
        <p:spPr bwMode="auto">
          <a:xfrm>
            <a:off x="-1098056" y="-462916"/>
            <a:ext cx="9144000" cy="311181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968" tIns="40484" rIns="80968" bIns="40484" numCol="1" spcCol="53978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3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3472" y="3111818"/>
            <a:ext cx="8890529" cy="652435"/>
          </a:xfrm>
          <a:solidFill>
            <a:srgbClr val="879BAA"/>
          </a:solidFill>
        </p:spPr>
        <p:txBody>
          <a:bodyPr wrap="square" lIns="202419" tIns="107957" rIns="361655" bIns="80968" anchor="t">
            <a:spAutoFit/>
          </a:bodyPr>
          <a:lstStyle>
            <a:lvl1pPr>
              <a:defRPr sz="3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3472" y="2817007"/>
            <a:ext cx="8890529" cy="294812"/>
          </a:xfrm>
          <a:solidFill>
            <a:srgbClr val="233746">
              <a:alpha val="65000"/>
            </a:srgbClr>
          </a:solidFill>
        </p:spPr>
        <p:txBody>
          <a:bodyPr wrap="square" lIns="202419" tIns="13495" rIns="361655" bIns="26989" anchor="b">
            <a:noAutofit/>
          </a:bodyPr>
          <a:lstStyle>
            <a:lvl1pPr>
              <a:defRPr sz="15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01 Id12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190" cy="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26989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8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type="titleOnly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95131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69612" tIns="296881" rIns="1592363" bIns="175430" numCol="1" anchor="b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36603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95131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69612" tIns="296881" rIns="1592363" bIns="175430" numCol="1" anchor="b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70052" y="1059657"/>
            <a:ext cx="4101948" cy="356473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3448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268974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403461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53794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80291" y="1059657"/>
            <a:ext cx="4101948" cy="356473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3448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268974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403461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53794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160708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13" Type="http://schemas.openxmlformats.org/officeDocument/2006/relationships/tags" Target="../tags/tag9.xml"/><Relationship Id="rId18" Type="http://schemas.openxmlformats.org/officeDocument/2006/relationships/tags" Target="../tags/tag14.xml"/><Relationship Id="rId26" Type="http://schemas.openxmlformats.org/officeDocument/2006/relationships/tags" Target="../tags/tag22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7.xml"/><Relationship Id="rId34" Type="http://schemas.openxmlformats.org/officeDocument/2006/relationships/tags" Target="../tags/tag30.xml"/><Relationship Id="rId7" Type="http://schemas.openxmlformats.org/officeDocument/2006/relationships/tags" Target="../tags/tag3.xml"/><Relationship Id="rId12" Type="http://schemas.openxmlformats.org/officeDocument/2006/relationships/tags" Target="../tags/tag8.xml"/><Relationship Id="rId17" Type="http://schemas.openxmlformats.org/officeDocument/2006/relationships/tags" Target="../tags/tag13.xml"/><Relationship Id="rId25" Type="http://schemas.openxmlformats.org/officeDocument/2006/relationships/tags" Target="../tags/tag21.xml"/><Relationship Id="rId33" Type="http://schemas.openxmlformats.org/officeDocument/2006/relationships/tags" Target="../tags/tag29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2.xml"/><Relationship Id="rId20" Type="http://schemas.openxmlformats.org/officeDocument/2006/relationships/tags" Target="../tags/tag16.xml"/><Relationship Id="rId29" Type="http://schemas.openxmlformats.org/officeDocument/2006/relationships/tags" Target="../tags/tag25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tags" Target="../tags/tag7.xml"/><Relationship Id="rId24" Type="http://schemas.openxmlformats.org/officeDocument/2006/relationships/tags" Target="../tags/tag20.xml"/><Relationship Id="rId32" Type="http://schemas.openxmlformats.org/officeDocument/2006/relationships/tags" Target="../tags/tag28.xml"/><Relationship Id="rId37" Type="http://schemas.openxmlformats.org/officeDocument/2006/relationships/image" Target="../media/image1.wmf"/><Relationship Id="rId5" Type="http://schemas.openxmlformats.org/officeDocument/2006/relationships/theme" Target="../theme/theme1.xml"/><Relationship Id="rId15" Type="http://schemas.openxmlformats.org/officeDocument/2006/relationships/tags" Target="../tags/tag11.xml"/><Relationship Id="rId23" Type="http://schemas.openxmlformats.org/officeDocument/2006/relationships/tags" Target="../tags/tag19.xml"/><Relationship Id="rId28" Type="http://schemas.openxmlformats.org/officeDocument/2006/relationships/tags" Target="../tags/tag24.xml"/><Relationship Id="rId36" Type="http://schemas.openxmlformats.org/officeDocument/2006/relationships/tags" Target="../tags/tag32.xml"/><Relationship Id="rId10" Type="http://schemas.openxmlformats.org/officeDocument/2006/relationships/tags" Target="../tags/tag6.xml"/><Relationship Id="rId19" Type="http://schemas.openxmlformats.org/officeDocument/2006/relationships/tags" Target="../tags/tag15.xml"/><Relationship Id="rId31" Type="http://schemas.openxmlformats.org/officeDocument/2006/relationships/tags" Target="../tags/tag27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5.xml"/><Relationship Id="rId14" Type="http://schemas.openxmlformats.org/officeDocument/2006/relationships/tags" Target="../tags/tag10.xml"/><Relationship Id="rId22" Type="http://schemas.openxmlformats.org/officeDocument/2006/relationships/tags" Target="../tags/tag18.xml"/><Relationship Id="rId27" Type="http://schemas.openxmlformats.org/officeDocument/2006/relationships/tags" Target="../tags/tag23.xml"/><Relationship Id="rId30" Type="http://schemas.openxmlformats.org/officeDocument/2006/relationships/tags" Target="../tags/tag26.xml"/><Relationship Id="rId35" Type="http://schemas.openxmlformats.org/officeDocument/2006/relationships/tags" Target="../tags/tag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2 Id15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0" y="0"/>
            <a:ext cx="9144000" cy="951310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53" tIns="34276" rIns="68553" bIns="34276" anchor="ctr">
            <a:noAutofit/>
          </a:bodyPr>
          <a:lstStyle/>
          <a:p>
            <a:endParaRPr lang="en-US"/>
          </a:p>
        </p:txBody>
      </p:sp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7"/>
            </p:custDataLst>
          </p:nvPr>
        </p:nvSpPr>
        <p:spPr bwMode="auto">
          <a:xfrm>
            <a:off x="0" y="0"/>
            <a:ext cx="9144000" cy="95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9612" tIns="296881" rIns="1592363" bIns="17543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8"/>
            </p:custDataLst>
          </p:nvPr>
        </p:nvSpPr>
        <p:spPr bwMode="auto">
          <a:xfrm>
            <a:off x="470054" y="1059657"/>
            <a:ext cx="6153517" cy="356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7" name="cdtTextBox 12 Id17"/>
          <p:cNvSpPr txBox="1"/>
          <p:nvPr userDrawn="1">
            <p:custDataLst>
              <p:tags r:id="rId9"/>
            </p:custDataLst>
          </p:nvPr>
        </p:nvSpPr>
        <p:spPr>
          <a:xfrm>
            <a:off x="2" y="4948238"/>
            <a:ext cx="2947637" cy="195263"/>
          </a:xfrm>
          <a:prstGeom prst="rect">
            <a:avLst/>
          </a:prstGeom>
          <a:noFill/>
        </p:spPr>
        <p:txBody>
          <a:bodyPr wrap="square" lIns="1430428" tIns="0" rIns="0" bIns="86365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noProof="0" smtClean="0">
                <a:solidFill>
                  <a:srgbClr val="000000"/>
                </a:solidFill>
              </a:rPr>
              <a:t>2018-5-7</a:t>
            </a:r>
            <a:endParaRPr lang="en-US" sz="700" noProof="0" dirty="0" smtClean="0">
              <a:solidFill>
                <a:srgbClr val="000000"/>
              </a:solidFill>
            </a:endParaRPr>
          </a:p>
        </p:txBody>
      </p:sp>
      <p:sp>
        <p:nvSpPr>
          <p:cNvPr id="18" name="cdtTextBox 11 Id18"/>
          <p:cNvSpPr txBox="1"/>
          <p:nvPr userDrawn="1">
            <p:custDataLst>
              <p:tags r:id="rId10"/>
            </p:custDataLst>
          </p:nvPr>
        </p:nvSpPr>
        <p:spPr>
          <a:xfrm>
            <a:off x="2" y="4948238"/>
            <a:ext cx="1323275" cy="195263"/>
          </a:xfrm>
          <a:prstGeom prst="rect">
            <a:avLst/>
          </a:prstGeom>
          <a:noFill/>
        </p:spPr>
        <p:txBody>
          <a:bodyPr wrap="square" lIns="469612" tIns="0" rIns="0" bIns="86365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noProof="0" dirty="0" smtClean="0">
                <a:solidFill>
                  <a:srgbClr val="000000"/>
                </a:solidFill>
              </a:rPr>
              <a:t>Page </a:t>
            </a:r>
            <a:fld id="{91E7552C-A157-4A4F-8E99-698C0325FC94}" type="slidenum">
              <a:rPr lang="en-US" sz="700" noProof="0" smtClean="0">
                <a:solidFill>
                  <a:srgbClr val="000000"/>
                </a:solidFill>
              </a:rPr>
              <a:pPr>
                <a:lnSpc>
                  <a:spcPct val="110000"/>
                </a:lnSpc>
                <a:spcBef>
                  <a:spcPts val="0"/>
                </a:spcBef>
              </a:pPr>
              <a:t>‹#›</a:t>
            </a:fld>
            <a:endParaRPr lang="en-US" sz="700" noProof="0" dirty="0" smtClean="0">
              <a:solidFill>
                <a:srgbClr val="000000"/>
              </a:solidFill>
            </a:endParaRPr>
          </a:p>
        </p:txBody>
      </p:sp>
      <p:sp>
        <p:nvSpPr>
          <p:cNvPr id="19" name="cdtTextBox 13 Id19"/>
          <p:cNvSpPr txBox="1"/>
          <p:nvPr userDrawn="1">
            <p:custDataLst>
              <p:tags r:id="rId11"/>
            </p:custDataLst>
          </p:nvPr>
        </p:nvSpPr>
        <p:spPr>
          <a:xfrm>
            <a:off x="2839345" y="4948238"/>
            <a:ext cx="6304654" cy="195263"/>
          </a:xfrm>
          <a:prstGeom prst="rect">
            <a:avLst/>
          </a:prstGeom>
          <a:noFill/>
        </p:spPr>
        <p:txBody>
          <a:bodyPr wrap="square" lIns="0" tIns="0" rIns="361655" bIns="86365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700" noProof="0" dirty="0" smtClean="0">
                <a:solidFill>
                  <a:srgbClr val="000000"/>
                </a:solidFill>
              </a:rPr>
              <a:t>Frenk </a:t>
            </a:r>
            <a:r>
              <a:rPr lang="en-US" sz="700" noProof="0" smtClean="0">
                <a:solidFill>
                  <a:srgbClr val="000000"/>
                </a:solidFill>
              </a:rPr>
              <a:t>Mulder </a:t>
            </a:r>
            <a:endParaRPr lang="en-US" sz="700" noProof="0" dirty="0" smtClean="0">
              <a:solidFill>
                <a:srgbClr val="000000"/>
              </a:solidFill>
            </a:endParaRPr>
          </a:p>
        </p:txBody>
      </p:sp>
      <p:sp>
        <p:nvSpPr>
          <p:cNvPr id="20" name="cdtText Box 101 Id20"/>
          <p:cNvSpPr txBox="1">
            <a:spLocks noChangeArrowheads="1"/>
          </p:cNvSpPr>
          <p:nvPr userDrawn="1">
            <p:custDataLst>
              <p:tags r:id="rId12"/>
            </p:custDataLst>
          </p:nvPr>
        </p:nvSpPr>
        <p:spPr bwMode="auto">
          <a:xfrm>
            <a:off x="4572000" y="1"/>
            <a:ext cx="1190" cy="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26989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800" b="1" dirty="0">
              <a:solidFill>
                <a:srgbClr val="990000"/>
              </a:solidFill>
            </a:endParaRPr>
          </a:p>
        </p:txBody>
      </p:sp>
      <p:cxnSp>
        <p:nvCxnSpPr>
          <p:cNvPr id="3072" name="cdtMasterTags_CL1 Id3072"/>
          <p:cNvCxnSpPr/>
          <p:nvPr userDrawn="1">
            <p:custDataLst>
              <p:tags r:id="rId1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3" name="cdtMasterTags_CL2 Id3073"/>
          <p:cNvCxnSpPr/>
          <p:nvPr userDrawn="1">
            <p:custDataLst>
              <p:tags r:id="rId1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4" name="cdtMasterTags_CL3 Id3074"/>
          <p:cNvCxnSpPr/>
          <p:nvPr userDrawn="1">
            <p:custDataLst>
              <p:tags r:id="rId1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5" name="cdtMasterTags_CL4 Id3075"/>
          <p:cNvCxnSpPr/>
          <p:nvPr userDrawn="1">
            <p:custDataLst>
              <p:tags r:id="rId1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6" name="cdtMasterTags_CL5 Id3076"/>
          <p:cNvCxnSpPr/>
          <p:nvPr userDrawn="1">
            <p:custDataLst>
              <p:tags r:id="rId1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7" name="cdtMasterTags_CL6 Id3077"/>
          <p:cNvCxnSpPr/>
          <p:nvPr userDrawn="1">
            <p:custDataLst>
              <p:tags r:id="rId1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0" name="cdtMasterTags_CL7 Id3080"/>
          <p:cNvCxnSpPr/>
          <p:nvPr userDrawn="1">
            <p:custDataLst>
              <p:tags r:id="rId1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1" name="cdtMasterTags_CL8 Id3081"/>
          <p:cNvCxnSpPr/>
          <p:nvPr userDrawn="1">
            <p:custDataLst>
              <p:tags r:id="rId2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2" name="cdtMasterTags_CL9 Id3082"/>
          <p:cNvCxnSpPr/>
          <p:nvPr userDrawn="1">
            <p:custDataLst>
              <p:tags r:id="rId2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3" name="cdtMasterTags_CL10 Id3083"/>
          <p:cNvCxnSpPr/>
          <p:nvPr userDrawn="1">
            <p:custDataLst>
              <p:tags r:id="rId2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4" name="cdtMasterTags_CL11 Id3084"/>
          <p:cNvCxnSpPr/>
          <p:nvPr userDrawn="1">
            <p:custDataLst>
              <p:tags r:id="rId2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5" name="cdtMasterTags_CL12 Id3085"/>
          <p:cNvCxnSpPr/>
          <p:nvPr userDrawn="1">
            <p:custDataLst>
              <p:tags r:id="rId2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6" name="cdtMasterTags_CL13 Id3086"/>
          <p:cNvCxnSpPr/>
          <p:nvPr userDrawn="1">
            <p:custDataLst>
              <p:tags r:id="rId2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7" name="cdtMasterTags_CL14 Id3087"/>
          <p:cNvCxnSpPr/>
          <p:nvPr userDrawn="1">
            <p:custDataLst>
              <p:tags r:id="rId2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8" name="cdtMasterTags_CL15 Id3088"/>
          <p:cNvCxnSpPr/>
          <p:nvPr userDrawn="1">
            <p:custDataLst>
              <p:tags r:id="rId2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9" name="cdtMasterTags_CL16 Id3089"/>
          <p:cNvCxnSpPr/>
          <p:nvPr userDrawn="1">
            <p:custDataLst>
              <p:tags r:id="rId2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0" name="cdtMasterTags_CL17 Id3090"/>
          <p:cNvCxnSpPr/>
          <p:nvPr userDrawn="1">
            <p:custDataLst>
              <p:tags r:id="rId2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1" name="cdtMasterTags_CL18 Id3091"/>
          <p:cNvCxnSpPr/>
          <p:nvPr userDrawn="1">
            <p:custDataLst>
              <p:tags r:id="rId3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2" name="cdtMasterTags_CL19 Id3092"/>
          <p:cNvCxnSpPr/>
          <p:nvPr userDrawn="1">
            <p:custDataLst>
              <p:tags r:id="rId3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3" name="cdtMasterTags_CL20 Id3093"/>
          <p:cNvCxnSpPr/>
          <p:nvPr userDrawn="1">
            <p:custDataLst>
              <p:tags r:id="rId3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4" name="cdtMasterTags_CL21 Id3094"/>
          <p:cNvCxnSpPr/>
          <p:nvPr userDrawn="1">
            <p:custDataLst>
              <p:tags r:id="rId3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5" name="cdtMasterTags_CL22 Id3095"/>
          <p:cNvCxnSpPr/>
          <p:nvPr userDrawn="1">
            <p:custDataLst>
              <p:tags r:id="rId3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6" name="cdtMasterTags"/>
          <p:cNvCxnSpPr/>
          <p:nvPr userDrawn="1">
            <p:custDataLst>
              <p:tags r:id="rId3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2" name="cdtPicture 10 Id10" descr="SIE_Logo_Layer_Petrol_RGB_A3_76mm.wmf"/>
          <p:cNvPicPr>
            <a:picLocks noChangeAspect="1"/>
          </p:cNvPicPr>
          <p:nvPr userDrawn="1">
            <p:custDataLst>
              <p:tags r:id="rId36"/>
            </p:custDataLst>
          </p:nvPr>
        </p:nvPicPr>
        <p:blipFill>
          <a:blip r:embed="rId37"/>
          <a:stretch>
            <a:fillRect/>
          </a:stretch>
        </p:blipFill>
        <p:spPr>
          <a:xfrm>
            <a:off x="6953430" y="0"/>
            <a:ext cx="1440000" cy="8065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71" r:id="rId2"/>
    <p:sldLayoutId id="2147483695" r:id="rId3"/>
    <p:sldLayoutId id="2147483696" r:id="rId4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15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5pPr>
      <a:lvl6pPr marL="342763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6pPr>
      <a:lvl7pPr marL="685526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7pPr>
      <a:lvl8pPr marL="1028289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8pPr>
      <a:lvl9pPr marL="1371051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34487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268974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403461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537947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915225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257988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1600750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1943513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763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526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289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051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14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577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340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103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0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tags" Target="../tags/tag5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cdtRectangle 12 Id2049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   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8500" y="4088059"/>
            <a:ext cx="1208664" cy="4739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smtClean="0">
                <a:solidFill>
                  <a:schemeClr val="tx1"/>
                </a:solidFill>
              </a:rPr>
              <a:t>Frenk Mulder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smtClean="0">
                <a:solidFill>
                  <a:schemeClr val="tx1"/>
                </a:solidFill>
              </a:rPr>
              <a:t>Share the fun !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8" name="Picture 7" descr="TopAce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500" y="3030406"/>
            <a:ext cx="2418525" cy="6686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62720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dtTitle 10 Id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1310"/>
          </a:xfrm>
        </p:spPr>
        <p:txBody>
          <a:bodyPr/>
          <a:lstStyle/>
          <a:p>
            <a:r>
              <a:rPr lang="en-US" smtClean="0"/>
              <a:t>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2323" y="1333500"/>
            <a:ext cx="4708396" cy="3333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4000" smtClean="0">
                <a:solidFill>
                  <a:schemeClr val="tx1"/>
                </a:solidFill>
              </a:rPr>
              <a:t>May I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4000" smtClean="0">
                <a:solidFill>
                  <a:schemeClr val="tx1"/>
                </a:solidFill>
              </a:rPr>
              <a:t>present </a:t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you…</a:t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/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b="1" i="1" smtClean="0">
                <a:solidFill>
                  <a:schemeClr val="tx1"/>
                </a:solidFill>
              </a:rPr>
              <a:t>TopAce</a:t>
            </a:r>
            <a:endParaRPr lang="en-US" sz="4000" b="1" i="1" dirty="0" err="1" smtClean="0">
              <a:solidFill>
                <a:schemeClr val="tx1"/>
              </a:solidFill>
            </a:endParaRPr>
          </a:p>
        </p:txBody>
      </p:sp>
      <p:pic>
        <p:nvPicPr>
          <p:cNvPr id="6" name="Picture 5" descr="TopAce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23" y="243967"/>
            <a:ext cx="2186552" cy="60447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7475" y="506662"/>
            <a:ext cx="5205044" cy="430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44114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dtTitle 10 Id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1310"/>
          </a:xfrm>
        </p:spPr>
        <p:txBody>
          <a:bodyPr/>
          <a:lstStyle/>
          <a:p>
            <a:r>
              <a:rPr lang="en-US" smtClean="0"/>
              <a:t>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2323" y="1333500"/>
            <a:ext cx="4708396" cy="3333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4000" smtClean="0">
                <a:solidFill>
                  <a:schemeClr val="tx1"/>
                </a:solidFill>
              </a:rPr>
              <a:t>May I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4000" smtClean="0">
                <a:solidFill>
                  <a:schemeClr val="tx1"/>
                </a:solidFill>
              </a:rPr>
              <a:t>present </a:t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you…</a:t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/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b="1" i="1" smtClean="0">
                <a:solidFill>
                  <a:schemeClr val="tx1"/>
                </a:solidFill>
              </a:rPr>
              <a:t>TopAce</a:t>
            </a:r>
            <a:endParaRPr lang="en-US" sz="4000" b="1" i="1" dirty="0" err="1" smtClean="0">
              <a:solidFill>
                <a:schemeClr val="tx1"/>
              </a:solidFill>
            </a:endParaRPr>
          </a:p>
        </p:txBody>
      </p:sp>
      <p:pic>
        <p:nvPicPr>
          <p:cNvPr id="6" name="Picture 5" descr="TopAce_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323" y="243967"/>
            <a:ext cx="2186552" cy="60447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57475" y="506662"/>
            <a:ext cx="5205044" cy="430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Messag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2628" y="243967"/>
            <a:ext cx="2612303" cy="4636838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Man-Youvegotmail.wav">
            <a:hlinkClick r:id="" action="ppaction://media"/>
          </p:cNvPr>
          <p:cNvPicPr>
            <a:picLocks noRot="1" noChangeAspect="1"/>
          </p:cNvPicPr>
          <p:nvPr>
            <a:wavAudioFile r:embed="rId2" name="Man-Youvegotmail.wav"/>
          </p:nvPr>
        </p:nvPicPr>
        <p:blipFill>
          <a:blip r:embed="rId8"/>
          <a:stretch>
            <a:fillRect/>
          </a:stretch>
        </p:blipFill>
        <p:spPr>
          <a:xfrm>
            <a:off x="8618220" y="4511039"/>
            <a:ext cx="304800" cy="30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44114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29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CUSTOMER" val="Siemens_I_2013_16x9"/>
  <p:tag name="CDT_CUSTOMER_NAME" val="Siemens AG, Industry Sector"/>
  <p:tag name="CDT_VERSION" val="4.1.2.0"/>
  <p:tag name="CDT_CREATORVERSION" val="4.1.2.0"/>
  <p:tag name="CDT_TEMPLATEVERSION" val="2.0.0"/>
  <p:tag name="CDT_LANGUAGE" val="1033"/>
  <p:tag name="CDT_FONTSET" val="Ari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406,08-960,5"/>
  <p:tag name="CDT_MASTERSHAPE2" val="13:0-0-406,08-960,5"/>
  <p:tag name="CDT_MASTERSHAPE3" val="57350:337,575-26,62496-68,50504-933,8749"/>
  <p:tag name="CDT_MASTERSHAPE4" val="57351:406,08-26,62496-30,95134-933,8749"/>
  <p:tag name="CDT_MASTERSHAPE5" val="11:0-480,25-0,1250394-0,1250394"/>
  <p:tag name="CDT_MASTERSHAPE6" val="14:0-49,37504-76,20732-136,063"/>
  <p:tag name="CDT_MASTERSHAPE7" val="15:485,5-0-34-960,5"/>
  <p:tag name="CDT_MASTERSHAPE8" val="12:485,5-695,75-34-264,7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190,6199-26,62496-99,70441-933,8749"/>
  <p:tag name="CDT_MASTERSHAPE4" val="11:0-480,25-0,1250394-0,1250394"/>
  <p:tag name="CDT_MASTERSHAPE5" val="12:0-49,37504-76,20732-136,063"/>
  <p:tag name="CDT_MASTERSHAPE6" val="15:485,5-0-34-960,5"/>
  <p:tag name="CDT_MASTERSHAPE7" val="57351:190,62-26,62504-30,95134-933,8749"/>
  <p:tag name="CDT_MASTERSHAPE8" val="13:485,5-695,75-34-264,7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235,2668-26,62496-99,70441-933,8749"/>
  <p:tag name="CDT_MASTERSHAPE4" val="11:0-480,25-0,1250394-0,1250394"/>
  <p:tag name="CDT_MASTERSHAPE5" val="13:0-49,37504-76,20732-136,063"/>
  <p:tag name="CDT_MASTERSHAPE6" val="15:485,5-0-34-960,5"/>
  <p:tag name="CDT_MASTERSHAPE7" val="57351:304-26,62504-30,95134-933,8749"/>
  <p:tag name="CDT_MASTERSHAPE8" val="12:485,5-695,75-34-264,7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326,75-960,5"/>
  <p:tag name="CDT_MASTERSHAPE2" val="57350:326,7-26,62504-68,50504-933,8749"/>
  <p:tag name="CDT_MASTERSHAPE3" val="57351:295,7487-26,62504-30,95134-933,8749"/>
  <p:tag name="CDT_MASTERSHAPE4" val="6:0-480,25-0,1250394-0,1250394"/>
  <p:tag name="CDT_MASTERSHAPE5" val="8:0-809,1249-63,37504-113,37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406,5005-960,5"/>
  <p:tag name="CDT_MASTERSHAPE2" val="57350:337,575-26,62504-68,50504-933,8749"/>
  <p:tag name="CDT_MASTERSHAPE3" val="57351:406,08-26,62504-30,95134-933,8749"/>
  <p:tag name="CDT_MASTERSHAPE4" val="6:0-480,25-0,1250394-0,1250394"/>
  <p:tag name="CDT_MASTERSHAPE5" val="9:0-809,1249-63,37504-113,37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5:111,25-366,85-374,25-593,65"/>
  <p:tag name="CDT_MASTERSHAPE2" val="13:111,25-366,8501-374,25-593,6499"/>
  <p:tag name="CDT_MASTERSHAPE3" val="2:0-0-99,87504-960,5"/>
  <p:tag name="CDT_MASTERSHAPE4" val="11:111,25-0-374,25-355,5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13:111,25-49,37504-374,25-306,1349"/>
  <p:tag name="CDT_MASTERSHAPE3" val="5:111,25-366,85-374,25-593,6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960,5"/>
  <p:tag name="CDT_PROT_HEIGHT" val="99,87504"/>
  <p:tag name="CDT_DELETE_ONEVENT_NEWPRES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430,875"/>
  <p:tag name="CDT_MASTERSHAPE3" val="4:111,25-491,625-374,25-430,87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83,5"/>
  <p:tag name="CDT_MASTERSHAPE3" val="13:111,25-344,125-374,25-283,4646"/>
  <p:tag name="CDT_MASTERSHAPE4" val="12:111,25-639,0355-374,25-283,464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430,875"/>
  <p:tag name="CDT_MASTERSHAPE3" val="4:111,25-491,625-181,375-430,875"/>
  <p:tag name="CDT_MASTERSHAPE4" val="5:304-49,37504-181,5-430,875"/>
  <p:tag name="CDT_MASTERSHAPE5" val="6:304-491,625-181,5-430,87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5:111,25-820,4528-374,25-102,047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  <p:tag name="CDT_MASTERSHAPE3" val="5:111,25-820,4528-374,25-102,047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  <p:tag name="CDT_MASTERSHAPE3" val="6:111,25-820,4528-374,25-102,047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317,4803"/>
  <p:tag name="CDT_MASTERSHAPE3" val="13:111,25-378,2697-374,25-317,4803"/>
  <p:tag name="CDT_MASTERSHAPE4" val="6:111,25-820,4528-374,25-102,047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04,0945"/>
  <p:tag name="CDT_MASTERSHAPE3" val="13:111,25-264,7559-374,25-215,4941"/>
  <p:tag name="CDT_MASTERSHAPE4" val="12:111,25-491,625-374,25-204,125"/>
  <p:tag name="CDT_MASTERSHAPE5" val="7:111,25-820,4528-374,25-102,047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  <p:tag name="CDT_MASTERSHAPE4" val="6:111,25-820,4528-374,25-102,047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DELETE_ONEVENT_NEWPRES" val="False"/>
  <p:tag name="CDT_PROT" val="2"/>
  <p:tag name="CDT_PROT_TOP" val="0"/>
  <p:tag name="CDT_PROT_LEFT" val="0"/>
  <p:tag name="CDT_PROT_WIDTH" val="960,5"/>
  <p:tag name="CDT_PROT_HEIGHT" val="99,8750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317,4803"/>
  <p:tag name="CDT_MASTERSHAPE3" val="13:111,25-378,2696-181,375-317,4803"/>
  <p:tag name="CDT_MASTERSHAPE4" val="12:304-49,37504-181,5-317,4803"/>
  <p:tag name="CDT_MASTERSHAPE5" val="15:304-378,2697-181,5-317,4803"/>
  <p:tag name="CDT_MASTERSHAPE6" val="10:111,25-820,4528-374,25-102,047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99,87504-960,5"/>
  <p:tag name="CDT_MASTERSHAPE2" val="3078:0-0-99,87504-960,5"/>
  <p:tag name="CDT_MASTERSHAPE3" val="3079:111,25-49,37504-374,25-646,3749"/>
  <p:tag name="CDT_MASTERSHAPE4" val="10:0-809,1142-63,50622-113,3858"/>
  <p:tag name="CDT_MASTERSHAPE5" val="16:485,5-0-34-960,5"/>
  <p:tag name="CDT_MASTERSHAPE6" val="17:519,5-0-20,5-309,6244"/>
  <p:tag name="CDT_MASTERSHAPE7" val="18:519,5-0-20,5-138,9988"/>
  <p:tag name="CDT_MASTERSHAPE8" val="19:519,5-298,2492-20,5-662,2507"/>
  <p:tag name="CDT_MASTERSHAPE9" val="20:0-480,25-0,1250394-0,1250394"/>
  <p:tag name="CDT_MASTERSHAPE10" val="3072:0-0-0-0"/>
  <p:tag name="CDT_MASTERSHAPE11" val="3073:0-0-0-0"/>
  <p:tag name="CDT_MASTERSHAPE12" val="3074:0-0-0-0"/>
  <p:tag name="CDT_MASTERSHAPE13" val="3075:0-0-0-0"/>
  <p:tag name="CDT_MASTERSHAPE14" val="3076:0-0-0-0"/>
  <p:tag name="CDT_MASTERSHAPE15" val="3077:0-0-0-0"/>
  <p:tag name="CDT_MASTERSHAPE16" val="3080:0-0-0-0"/>
  <p:tag name="CDT_MASTERSHAPE17" val="3081:0-0-0-0"/>
  <p:tag name="CDT_MASTERSHAPE18" val="3082:0-0-0-0"/>
  <p:tag name="CDT_MASTERSHAPE19" val="3083:0-0-0-0"/>
  <p:tag name="CDT_MASTERSHAPE20" val="3084:0-0-0-0"/>
  <p:tag name="CDT_MASTERSHAPE21" val="3085:0-0-0-0"/>
  <p:tag name="CDT_MASTERSHAPE22" val="3086:0-0-0-0"/>
  <p:tag name="CDT_MASTERSHAPE23" val="3087:0-0-0-0"/>
  <p:tag name="CDT_MASTERSHAPE24" val="3088:0-0-0-0"/>
  <p:tag name="CDT_MASTERSHAPE25" val="3089:0-0-0-0"/>
  <p:tag name="CDT_MASTERSHAPE26" val="3090:0-0-0-0"/>
  <p:tag name="CDT_MASTERSHAPE27" val="3091:0-0-0-0"/>
  <p:tag name="CDT_MASTERSHAPE28" val="3092:0-0-0-0"/>
  <p:tag name="CDT_MASTERSHAPE29" val="3093:0-0-0-0"/>
  <p:tag name="CDT_MASTERSHAPE30" val="3094:0-0-0-0"/>
  <p:tag name="CDT_MASTERSHAPE31" val="3095:0-0-0-0"/>
  <p:tag name="CDT_MASTERSHAPE32" val="3096:0-0-0-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142"/>
  <p:tag name="CDT_PROT_WIDTH" val="113,3858"/>
  <p:tag name="CDT_PROT_HEIGHT" val="63,5062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326,7"/>
  <p:tag name="CDT_DELETE_ONEVENT_NEWPRES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26,62496"/>
  <p:tag name="CDT_PROT_WIDTH" val="933,8749"/>
  <p:tag name="CDT_PROT_HEIGHT" val="68,50504"/>
  <p:tag name="CDT_DELETE_ONEVENT_NEWPRES" val="Fals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496"/>
  <p:tag name="CDT_PROT_WIDTH" val="933,8749"/>
  <p:tag name="CDT_PROT_HEIGHT" val="30,9513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326,7"/>
  <p:tag name="CDT_DELETE_ONEVENT_NEWPRES" val="Fals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26,62496"/>
  <p:tag name="CDT_PROT_WIDTH" val="933,8749"/>
  <p:tag name="CDT_PROT_HEIGHT" val="68,50504"/>
  <p:tag name="CDT_DELETE_ONEVENT_NEWPRES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496"/>
  <p:tag name="CDT_PROT_WIDTH" val="933,8749"/>
  <p:tag name="CDT_PROT_HEIGHT" val="30,9513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430,875"/>
  <p:tag name="CDT_PROT_HEIGHT" val="374,2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430,875"/>
  <p:tag name="CDT_PROT_HEIGHT" val="374,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8"/>
  <p:tag name="CDT_PROT" val="3"/>
  <p:tag name="CDT_PROT_TOP" val="519,5"/>
  <p:tag name="CDT_PROT_LEFT" val="0"/>
  <p:tag name="CDT_PROT_WIDTH" val="309,6244"/>
  <p:tag name="CDT_PROT_HEIGHT" val="20,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16:9"/>
  <p:tag name="CDT_MASTERS_NAME" val="Title (big bar down)"/>
  <p:tag name="CDT_LAYOUT_TYPE" val="1"/>
  <p:tag name="CDT_ORIGINAL_DESIGNS_NAME" val="Siemens 2013 – 16:9"/>
  <p:tag name="CDT_ORIGINAL_MASTERS_NAME" val="Title (big bar down)"/>
  <p:tag name="CDT_ORIGINAL_LAYOUT_TYPE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16:9"/>
  <p:tag name="CDT_MASTERS_NAME" val="Two columns"/>
  <p:tag name="CDT_LAYOUT_TYPE" val="29"/>
  <p:tag name="CDT_ORIGINAL_DESIGNS_NAME" val="Siemens 2013 – 16:9"/>
  <p:tag name="CDT_ORIGINAL_MASTERS_NAME" val="Two columns"/>
  <p:tag name="CDT_ORIGINAL_LAYOUT_TYPE" val="2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16:9"/>
  <p:tag name="CDT_MASTERS_NAME" val="Two columns"/>
  <p:tag name="CDT_LAYOUT_TYPE" val="29"/>
  <p:tag name="CDT_ORIGINAL_DESIGNS_NAME" val="Siemens 2013 – 16:9"/>
  <p:tag name="CDT_ORIGINAL_MASTERS_NAME" val="Two columns"/>
  <p:tag name="CDT_ORIGINAL_LAYOUT_TYPE" val="2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7"/>
  <p:tag name="CDT_PROT" val="3"/>
  <p:tag name="CDT_PROT_TOP" val="519,5"/>
  <p:tag name="CDT_PROT_LEFT" val="0"/>
  <p:tag name="CDT_PROT_WIDTH" val="138,9988"/>
  <p:tag name="CDT_PROT_HEIGHT" val="20,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9"/>
  <p:tag name="CDT_PROT" val="3"/>
  <p:tag name="CDT_PROT_TOP" val="519,5"/>
  <p:tag name="CDT_PROT_LEFT" val="298,2492"/>
  <p:tag name="CDT_PROT_WIDTH" val="662,2507"/>
  <p:tag name="CDT_PROT_HEIGHT" val="20,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326,7-960,5"/>
  <p:tag name="CDT_MASTERSHAPE2" val="11:0-0-326,7-960,5"/>
  <p:tag name="CDT_MASTERSHAPE3" val="57350:326,7-26,62496-68,50504-933,8749"/>
  <p:tag name="CDT_MASTERSHAPE4" val="57351:295,7487-26,62496-30,95134-933,8749"/>
  <p:tag name="CDT_MASTERSHAPE5" val="12:0-480,25-0,1250394-0,1250394"/>
  <p:tag name="CDT_MASTERSHAPE6" val="13:0-49,37504-76,20732-136,063"/>
  <p:tag name="CDT_MASTERSHAPE7" val="14:485,5-0-34-960,5"/>
  <p:tag name="CDT_MASTERSHAPE8" val="10:485,5-695,75-34-264,75"/>
</p:tagLst>
</file>

<file path=ppt/theme/theme1.xml><?xml version="1.0" encoding="utf-8"?>
<a:theme xmlns:a="http://schemas.openxmlformats.org/drawingml/2006/main" name="Siemens 2013 – 16:9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err="1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200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4ppTags>
  <Name>Free Content</Name>
  <PpLayout>11</PpLayout>
  <Index>9</Index>
</p4ppTags>
</file>

<file path=customXml/item2.xml><?xml version="1.0" encoding="utf-8"?>
<p4ppTags>
  <Name>Two columns</Name>
  <PpLayout>29</PpLayout>
  <Index>12</Index>
</p4ppTags>
</file>

<file path=customXml/item3.xml><?xml version="1.0" encoding="utf-8"?>
<p4ppTags/>
</file>

<file path=customXml/item4.xml><?xml version="1.0" encoding="utf-8"?>
<p4ppTags>
  <Name>Title (big bar down)</Name>
  <PpLayout>1</PpLayout>
  <Index>1</Index>
</p4ppTags>
</file>

<file path=customXml/item5.xml><?xml version="1.0" encoding="utf-8"?>
<p4ppTags>
  <Name>Title (big bar down)</Name>
  <PpLayout>1</PpLayout>
  <Index>1</Index>
</p4ppTags>
</file>

<file path=customXml/itemProps1.xml><?xml version="1.0" encoding="utf-8"?>
<ds:datastoreItem xmlns:ds="http://schemas.openxmlformats.org/officeDocument/2006/customXml" ds:itemID="{D8097D0C-BE3E-4AEC-9593-65CFCCB19297}">
  <ds:schemaRefs/>
</ds:datastoreItem>
</file>

<file path=customXml/itemProps2.xml><?xml version="1.0" encoding="utf-8"?>
<ds:datastoreItem xmlns:ds="http://schemas.openxmlformats.org/officeDocument/2006/customXml" ds:itemID="{1666F4C2-68F5-4840-A44A-1A646C0925A1}">
  <ds:schemaRefs/>
</ds:datastoreItem>
</file>

<file path=customXml/itemProps3.xml><?xml version="1.0" encoding="utf-8"?>
<ds:datastoreItem xmlns:ds="http://schemas.openxmlformats.org/officeDocument/2006/customXml" ds:itemID="{572FBA73-6DBF-45DA-8282-9342320CFAB0}">
  <ds:schemaRefs/>
</ds:datastoreItem>
</file>

<file path=customXml/itemProps4.xml><?xml version="1.0" encoding="utf-8"?>
<ds:datastoreItem xmlns:ds="http://schemas.openxmlformats.org/officeDocument/2006/customXml" ds:itemID="{AC99131A-F4A8-4A40-A8D4-417B6E2E063F}">
  <ds:schemaRefs/>
</ds:datastoreItem>
</file>

<file path=customXml/itemProps5.xml><?xml version="1.0" encoding="utf-8"?>
<ds:datastoreItem xmlns:ds="http://schemas.openxmlformats.org/officeDocument/2006/customXml" ds:itemID="{127E6BAF-936F-4264-ABFD-08FF377322FF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SIM_PPT_2007_16x9_DEU_V2_0_0_BASIC.pptx</Template>
  <TotalTime>0</TotalTime>
  <Words>15</Words>
  <Application>Microsoft Office PowerPoint</Application>
  <PresentationFormat>On-screen Show (16:9)</PresentationFormat>
  <Paragraphs>9</Paragraphs>
  <Slides>3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Siemens 2013 – 16:9</vt:lpstr>
      <vt:lpstr>   </vt:lpstr>
      <vt:lpstr>  </vt:lpstr>
      <vt:lpstr>  </vt:lpstr>
    </vt:vector>
  </TitlesOfParts>
  <Company>SIEMENS AG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Siemens Corporate Design PowerPoint-Templates – Infrastructure &amp; Cities</dc:title>
  <cp:lastModifiedBy>z00229je</cp:lastModifiedBy>
  <cp:revision>84</cp:revision>
  <cp:lastPrinted>2012-10-29T09:59:01Z</cp:lastPrinted>
  <dcterms:created xsi:type="dcterms:W3CDTF">2006-04-07T10:01:45Z</dcterms:created>
  <dcterms:modified xsi:type="dcterms:W3CDTF">2018-04-30T17:55:19Z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June 2013</vt:lpwstr>
  </property>
  <property fmtid="{D5CDD505-2E9C-101B-9397-08002B2CF9AE}" pid="4" name="Office version">
    <vt:lpwstr>2007/2010</vt:lpwstr>
  </property>
  <property fmtid="{D5CDD505-2E9C-101B-9397-08002B2CF9AE}" pid="5" name="Release version">
    <vt:lpwstr>2.0.1</vt:lpwstr>
  </property>
</Properties>
</file>